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63" r:id="rId3"/>
    <p:sldId id="264" r:id="rId4"/>
    <p:sldId id="265" r:id="rId5"/>
    <p:sldId id="261" r:id="rId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DFF"/>
    <a:srgbClr val="A1459D"/>
    <a:srgbClr val="3BFF3B"/>
    <a:srgbClr val="8A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94660"/>
  </p:normalViewPr>
  <p:slideViewPr>
    <p:cSldViewPr>
      <p:cViewPr varScale="1">
        <p:scale>
          <a:sx n="78" d="100"/>
          <a:sy n="78" d="100"/>
        </p:scale>
        <p:origin x="-9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Upravte štýly predlohy textu</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9F92DAA4-D340-448C-B3B2-218AB17209D4}" type="datetimeFigureOut">
              <a:rPr lang="sk-SK" smtClean="0"/>
              <a:t>17. 1. 2017</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3FC5633A-DC12-45DD-AF39-45330B8D5AC2}"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9F92DAA4-D340-448C-B3B2-218AB17209D4}" type="datetimeFigureOut">
              <a:rPr lang="sk-SK" smtClean="0"/>
              <a:t>17. 1. 2017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FC5633A-DC12-45DD-AF39-45330B8D5AC2}"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9F92DAA4-D340-448C-B3B2-218AB17209D4}" type="datetimeFigureOut">
              <a:rPr lang="sk-SK" smtClean="0"/>
              <a:t>17. 1. 2017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FC5633A-DC12-45DD-AF39-45330B8D5AC2}"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fld id="{9F92DAA4-D340-448C-B3B2-218AB17209D4}" type="datetimeFigureOut">
              <a:rPr lang="sk-SK" smtClean="0"/>
              <a:t>17. 1. 2017</a:t>
            </a:fld>
            <a:endParaRPr lang="sk-SK"/>
          </a:p>
        </p:txBody>
      </p:sp>
      <p:sp>
        <p:nvSpPr>
          <p:cNvPr id="9" name="Zástupný symbol čísla snímky 8"/>
          <p:cNvSpPr>
            <a:spLocks noGrp="1"/>
          </p:cNvSpPr>
          <p:nvPr>
            <p:ph type="sldNum" sz="quarter" idx="15"/>
          </p:nvPr>
        </p:nvSpPr>
        <p:spPr/>
        <p:txBody>
          <a:bodyPr rtlCol="0"/>
          <a:lstStyle/>
          <a:p>
            <a:fld id="{3FC5633A-DC12-45DD-AF39-45330B8D5AC2}" type="slidenum">
              <a:rPr lang="sk-SK" smtClean="0"/>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9F92DAA4-D340-448C-B3B2-218AB17209D4}" type="datetimeFigureOut">
              <a:rPr lang="sk-SK" smtClean="0"/>
              <a:t>17. 1. 2017</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3FC5633A-DC12-45DD-AF39-45330B8D5AC2}"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5" name="Zástupný symbol dátumu 4"/>
          <p:cNvSpPr>
            <a:spLocks noGrp="1"/>
          </p:cNvSpPr>
          <p:nvPr>
            <p:ph type="dt" sz="half" idx="10"/>
          </p:nvPr>
        </p:nvSpPr>
        <p:spPr/>
        <p:txBody>
          <a:bodyPr/>
          <a:lstStyle/>
          <a:p>
            <a:fld id="{9F92DAA4-D340-448C-B3B2-218AB17209D4}" type="datetimeFigureOut">
              <a:rPr lang="sk-SK" smtClean="0"/>
              <a:t>17. 1. 2017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FC5633A-DC12-45DD-AF39-45330B8D5AC2}" type="slidenum">
              <a:rPr lang="sk-SK" smtClean="0"/>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Upravte štýly predlohy textu</a:t>
            </a:r>
            <a:endParaRPr kumimoji="0" lang="en-US"/>
          </a:p>
        </p:txBody>
      </p:sp>
      <p:sp>
        <p:nvSpPr>
          <p:cNvPr id="7" name="Zástupný symbol dátumu 6"/>
          <p:cNvSpPr>
            <a:spLocks noGrp="1"/>
          </p:cNvSpPr>
          <p:nvPr>
            <p:ph type="dt" sz="half" idx="10"/>
          </p:nvPr>
        </p:nvSpPr>
        <p:spPr/>
        <p:txBody>
          <a:bodyPr/>
          <a:lstStyle/>
          <a:p>
            <a:fld id="{9F92DAA4-D340-448C-B3B2-218AB17209D4}" type="datetimeFigureOut">
              <a:rPr lang="sk-SK" smtClean="0"/>
              <a:t>17. 1. 2017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3FC5633A-DC12-45DD-AF39-45330B8D5AC2}" type="slidenum">
              <a:rPr lang="sk-SK" smtClean="0"/>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Upravte štýl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Upravte štýl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6" name="Zástupný symbol dátumu 5"/>
          <p:cNvSpPr>
            <a:spLocks noGrp="1"/>
          </p:cNvSpPr>
          <p:nvPr>
            <p:ph type="dt" sz="half" idx="10"/>
          </p:nvPr>
        </p:nvSpPr>
        <p:spPr/>
        <p:txBody>
          <a:bodyPr rtlCol="0"/>
          <a:lstStyle/>
          <a:p>
            <a:fld id="{9F92DAA4-D340-448C-B3B2-218AB17209D4}" type="datetimeFigureOut">
              <a:rPr lang="sk-SK" smtClean="0"/>
              <a:t>17. 1. 2017</a:t>
            </a:fld>
            <a:endParaRPr lang="sk-SK"/>
          </a:p>
        </p:txBody>
      </p:sp>
      <p:sp>
        <p:nvSpPr>
          <p:cNvPr id="7" name="Zástupný symbol čísla snímky 6"/>
          <p:cNvSpPr>
            <a:spLocks noGrp="1"/>
          </p:cNvSpPr>
          <p:nvPr>
            <p:ph type="sldNum" sz="quarter" idx="11"/>
          </p:nvPr>
        </p:nvSpPr>
        <p:spPr/>
        <p:txBody>
          <a:bodyPr rtlCol="0"/>
          <a:lstStyle/>
          <a:p>
            <a:fld id="{3FC5633A-DC12-45DD-AF39-45330B8D5AC2}" type="slidenum">
              <a:rPr lang="sk-SK" smtClean="0"/>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F92DAA4-D340-448C-B3B2-218AB17209D4}" type="datetimeFigureOut">
              <a:rPr lang="sk-SK" smtClean="0"/>
              <a:t>17. 1. 2017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3FC5633A-DC12-45DD-AF39-45330B8D5AC2}"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Upravte štýly predlohy textu</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fld id="{9F92DAA4-D340-448C-B3B2-218AB17209D4}" type="datetimeFigureOut">
              <a:rPr lang="sk-SK" smtClean="0"/>
              <a:t>17. 1. 2017</a:t>
            </a:fld>
            <a:endParaRPr lang="sk-SK"/>
          </a:p>
        </p:txBody>
      </p:sp>
      <p:sp>
        <p:nvSpPr>
          <p:cNvPr id="22" name="Zástupný symbol čísla snímky 21"/>
          <p:cNvSpPr>
            <a:spLocks noGrp="1"/>
          </p:cNvSpPr>
          <p:nvPr>
            <p:ph type="sldNum" sz="quarter" idx="15"/>
          </p:nvPr>
        </p:nvSpPr>
        <p:spPr/>
        <p:txBody>
          <a:bodyPr rtlCol="0"/>
          <a:lstStyle/>
          <a:p>
            <a:fld id="{3FC5633A-DC12-45DD-AF39-45330B8D5AC2}" type="slidenum">
              <a:rPr lang="sk-SK" smtClean="0"/>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Upravte štýly predlohy textu</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Upravte štýl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9F92DAA4-D340-448C-B3B2-218AB17209D4}" type="datetimeFigureOut">
              <a:rPr lang="sk-SK" smtClean="0"/>
              <a:t>17. 1. 2017</a:t>
            </a:fld>
            <a:endParaRPr lang="sk-SK"/>
          </a:p>
        </p:txBody>
      </p:sp>
      <p:sp>
        <p:nvSpPr>
          <p:cNvPr id="18" name="Zástupný symbol čísla snímky 17"/>
          <p:cNvSpPr>
            <a:spLocks noGrp="1"/>
          </p:cNvSpPr>
          <p:nvPr>
            <p:ph type="sldNum" sz="quarter" idx="11"/>
          </p:nvPr>
        </p:nvSpPr>
        <p:spPr/>
        <p:txBody>
          <a:bodyPr rtlCol="0"/>
          <a:lstStyle/>
          <a:p>
            <a:fld id="{3FC5633A-DC12-45DD-AF39-45330B8D5AC2}" type="slidenum">
              <a:rPr lang="sk-SK" smtClean="0"/>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92DAA4-D340-448C-B3B2-218AB17209D4}" type="datetimeFigureOut">
              <a:rPr lang="sk-SK" smtClean="0"/>
              <a:t>17. 1. 2017</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C5633A-DC12-45DD-AF39-45330B8D5AC2}"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sz="9800" dirty="0" smtClean="0">
                <a:solidFill>
                  <a:srgbClr val="7030A0"/>
                </a:solidFill>
                <a:latin typeface="Comic Sans MS" pitchFamily="66" charset="0"/>
              </a:rPr>
              <a:t>R</a:t>
            </a:r>
            <a:r>
              <a:rPr lang="sk-SK" sz="9800" dirty="0" smtClean="0">
                <a:solidFill>
                  <a:srgbClr val="C00000"/>
                </a:solidFill>
                <a:latin typeface="Comic Sans MS" pitchFamily="66" charset="0"/>
              </a:rPr>
              <a:t>O</a:t>
            </a:r>
            <a:r>
              <a:rPr lang="sk-SK" sz="9800" dirty="0" smtClean="0">
                <a:solidFill>
                  <a:srgbClr val="00B050"/>
                </a:solidFill>
                <a:latin typeface="Comic Sans MS" pitchFamily="66" charset="0"/>
              </a:rPr>
              <a:t>A</a:t>
            </a:r>
            <a:r>
              <a:rPr lang="sk-SK" sz="9800" dirty="0" smtClean="0">
                <a:solidFill>
                  <a:schemeClr val="accent6">
                    <a:lumMod val="75000"/>
                  </a:schemeClr>
                </a:solidFill>
                <a:latin typeface="Comic Sans MS" pitchFamily="66" charset="0"/>
              </a:rPr>
              <a:t>L</a:t>
            </a:r>
            <a:r>
              <a:rPr lang="sk-SK" sz="9800" dirty="0" smtClean="0">
                <a:solidFill>
                  <a:srgbClr val="FFFF00"/>
                </a:solidFill>
                <a:latin typeface="Comic Sans MS" pitchFamily="66" charset="0"/>
              </a:rPr>
              <a:t>D  </a:t>
            </a:r>
            <a:r>
              <a:rPr lang="sk-SK" sz="9800" dirty="0" smtClean="0">
                <a:solidFill>
                  <a:srgbClr val="A1459D"/>
                </a:solidFill>
                <a:latin typeface="Comic Sans MS" pitchFamily="66" charset="0"/>
              </a:rPr>
              <a:t>D</a:t>
            </a:r>
            <a:r>
              <a:rPr lang="sk-SK" sz="9800" dirty="0" smtClean="0">
                <a:solidFill>
                  <a:srgbClr val="375DFF"/>
                </a:solidFill>
                <a:latin typeface="Comic Sans MS" pitchFamily="66" charset="0"/>
              </a:rPr>
              <a:t>A</a:t>
            </a:r>
            <a:r>
              <a:rPr lang="sk-SK" sz="9800" dirty="0" smtClean="0">
                <a:solidFill>
                  <a:srgbClr val="3BFF3B"/>
                </a:solidFill>
                <a:latin typeface="Comic Sans MS" pitchFamily="66" charset="0"/>
              </a:rPr>
              <a:t>H</a:t>
            </a:r>
            <a:r>
              <a:rPr lang="sk-SK" sz="9800" dirty="0" smtClean="0">
                <a:solidFill>
                  <a:srgbClr val="8A0300"/>
                </a:solidFill>
                <a:latin typeface="Comic Sans MS" pitchFamily="66" charset="0"/>
              </a:rPr>
              <a:t>L</a:t>
            </a:r>
            <a:r>
              <a:rPr lang="sk-SK" sz="8000" dirty="0" smtClean="0">
                <a:solidFill>
                  <a:srgbClr val="8A0300"/>
                </a:solidFill>
                <a:latin typeface="Comic Sans MS" pitchFamily="66" charset="0"/>
              </a:rPr>
              <a:t/>
            </a:r>
            <a:br>
              <a:rPr lang="sk-SK" sz="8000" dirty="0" smtClean="0">
                <a:solidFill>
                  <a:srgbClr val="8A0300"/>
                </a:solidFill>
                <a:latin typeface="Comic Sans MS" pitchFamily="66" charset="0"/>
              </a:rPr>
            </a:br>
            <a:endParaRPr lang="sk-SK" sz="8000" dirty="0">
              <a:solidFill>
                <a:srgbClr val="7030A0"/>
              </a:solidFill>
              <a:latin typeface="Comic Sans MS" pitchFamily="66" charset="0"/>
            </a:endParaRPr>
          </a:p>
        </p:txBody>
      </p:sp>
      <p:sp>
        <p:nvSpPr>
          <p:cNvPr id="3" name="Podnadpis 2"/>
          <p:cNvSpPr>
            <a:spLocks noGrp="1"/>
          </p:cNvSpPr>
          <p:nvPr>
            <p:ph type="subTitle" idx="1"/>
          </p:nvPr>
        </p:nvSpPr>
        <p:spPr/>
        <p:txBody>
          <a:bodyPr>
            <a:normAutofit/>
          </a:bodyPr>
          <a:lstStyle/>
          <a:p>
            <a:r>
              <a:rPr lang="sk-SK" dirty="0" smtClean="0"/>
              <a:t>Nina </a:t>
            </a:r>
            <a:r>
              <a:rPr lang="sk-SK" dirty="0" err="1" smtClean="0"/>
              <a:t>Pirošová</a:t>
            </a:r>
            <a:endParaRPr lang="sk-SK" dirty="0" smtClean="0"/>
          </a:p>
          <a:p>
            <a:r>
              <a:rPr lang="sk-SK" dirty="0" smtClean="0"/>
              <a:t>V.A</a:t>
            </a:r>
            <a:endParaRPr lang="sk-SK" dirty="0"/>
          </a:p>
        </p:txBody>
      </p:sp>
    </p:spTree>
    <p:extLst>
      <p:ext uri="{BB962C8B-B14F-4D97-AF65-F5344CB8AC3E}">
        <p14:creationId xmlns:p14="http://schemas.microsoft.com/office/powerpoint/2010/main" val="10058377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C00000"/>
                </a:solidFill>
                <a:latin typeface="Comic Sans MS" pitchFamily="66" charset="0"/>
              </a:rPr>
              <a:t>O </a:t>
            </a:r>
            <a:r>
              <a:rPr lang="sk-SK" dirty="0" smtClean="0">
                <a:solidFill>
                  <a:srgbClr val="A1459D"/>
                </a:solidFill>
                <a:latin typeface="Comic Sans MS" pitchFamily="66" charset="0"/>
              </a:rPr>
              <a:t>Ň</a:t>
            </a:r>
            <a:r>
              <a:rPr lang="sk-SK" dirty="0" smtClean="0">
                <a:solidFill>
                  <a:srgbClr val="375DFF"/>
                </a:solidFill>
                <a:latin typeface="Comic Sans MS" pitchFamily="66" charset="0"/>
              </a:rPr>
              <a:t>O</a:t>
            </a:r>
            <a:r>
              <a:rPr lang="sk-SK" dirty="0" smtClean="0">
                <a:solidFill>
                  <a:schemeClr val="accent6"/>
                </a:solidFill>
                <a:latin typeface="Comic Sans MS" pitchFamily="66" charset="0"/>
              </a:rPr>
              <a:t>M</a:t>
            </a:r>
            <a:endParaRPr lang="sk-SK" dirty="0">
              <a:solidFill>
                <a:srgbClr val="C00000"/>
              </a:solidFill>
              <a:latin typeface="Comic Sans MS" pitchFamily="66" charset="0"/>
            </a:endParaRPr>
          </a:p>
        </p:txBody>
      </p:sp>
      <p:sp>
        <p:nvSpPr>
          <p:cNvPr id="3" name="Zástupný symbol obsahu 2"/>
          <p:cNvSpPr>
            <a:spLocks noGrp="1"/>
          </p:cNvSpPr>
          <p:nvPr>
            <p:ph sz="quarter" idx="1"/>
          </p:nvPr>
        </p:nvSpPr>
        <p:spPr/>
        <p:txBody>
          <a:bodyPr>
            <a:normAutofit fontScale="92500" lnSpcReduction="10000"/>
          </a:bodyPr>
          <a:lstStyle/>
          <a:p>
            <a:r>
              <a:rPr lang="sk-SK" dirty="0">
                <a:solidFill>
                  <a:schemeClr val="accent6"/>
                </a:solidFill>
                <a:latin typeface="Comic Sans MS" pitchFamily="66" charset="0"/>
              </a:rPr>
              <a:t>n</a:t>
            </a:r>
            <a:r>
              <a:rPr lang="sk-SK" dirty="0" smtClean="0">
                <a:solidFill>
                  <a:srgbClr val="375DFF"/>
                </a:solidFill>
                <a:latin typeface="Comic Sans MS" pitchFamily="66" charset="0"/>
              </a:rPr>
              <a:t>a</a:t>
            </a:r>
            <a:r>
              <a:rPr lang="sk-SK" dirty="0" smtClean="0">
                <a:solidFill>
                  <a:srgbClr val="00B050"/>
                </a:solidFill>
                <a:latin typeface="Comic Sans MS" pitchFamily="66" charset="0"/>
              </a:rPr>
              <a:t>r</a:t>
            </a:r>
            <a:r>
              <a:rPr lang="sk-SK" dirty="0" smtClean="0">
                <a:solidFill>
                  <a:srgbClr val="A1459D"/>
                </a:solidFill>
                <a:latin typeface="Comic Sans MS" pitchFamily="66" charset="0"/>
              </a:rPr>
              <a:t>o</a:t>
            </a:r>
            <a:r>
              <a:rPr lang="sk-SK" dirty="0" smtClean="0">
                <a:solidFill>
                  <a:srgbClr val="8A0300"/>
                </a:solidFill>
                <a:latin typeface="Comic Sans MS" pitchFamily="66" charset="0"/>
              </a:rPr>
              <a:t>d</a:t>
            </a:r>
            <a:r>
              <a:rPr lang="sk-SK" dirty="0" smtClean="0">
                <a:solidFill>
                  <a:srgbClr val="3BFF3B"/>
                </a:solidFill>
                <a:latin typeface="Comic Sans MS" pitchFamily="66" charset="0"/>
              </a:rPr>
              <a:t>i</a:t>
            </a:r>
            <a:r>
              <a:rPr lang="sk-SK" dirty="0" smtClean="0">
                <a:solidFill>
                  <a:schemeClr val="accent4">
                    <a:lumMod val="20000"/>
                    <a:lumOff val="80000"/>
                  </a:schemeClr>
                </a:solidFill>
                <a:latin typeface="Comic Sans MS" pitchFamily="66" charset="0"/>
              </a:rPr>
              <a:t>l </a:t>
            </a:r>
            <a:r>
              <a:rPr lang="sk-SK" dirty="0" smtClean="0">
                <a:solidFill>
                  <a:srgbClr val="375DFF"/>
                </a:solidFill>
                <a:latin typeface="Comic Sans MS" pitchFamily="66" charset="0"/>
              </a:rPr>
              <a:t>s</a:t>
            </a:r>
            <a:r>
              <a:rPr lang="sk-SK" dirty="0" smtClean="0">
                <a:solidFill>
                  <a:srgbClr val="A1459D"/>
                </a:solidFill>
                <a:latin typeface="Comic Sans MS" pitchFamily="66" charset="0"/>
              </a:rPr>
              <a:t>a </a:t>
            </a:r>
            <a:r>
              <a:rPr lang="sk-SK" dirty="0" smtClean="0">
                <a:solidFill>
                  <a:schemeClr val="accent6">
                    <a:lumMod val="75000"/>
                  </a:schemeClr>
                </a:solidFill>
                <a:latin typeface="Comic Sans MS" pitchFamily="66" charset="0"/>
              </a:rPr>
              <a:t>1</a:t>
            </a:r>
            <a:r>
              <a:rPr lang="sk-SK" dirty="0" smtClean="0">
                <a:solidFill>
                  <a:srgbClr val="FFFF00"/>
                </a:solidFill>
                <a:latin typeface="Comic Sans MS" pitchFamily="66" charset="0"/>
              </a:rPr>
              <a:t>3</a:t>
            </a:r>
            <a:r>
              <a:rPr lang="sk-SK" dirty="0" smtClean="0">
                <a:solidFill>
                  <a:srgbClr val="92D050"/>
                </a:solidFill>
                <a:latin typeface="Comic Sans MS" pitchFamily="66" charset="0"/>
              </a:rPr>
              <a:t>.</a:t>
            </a:r>
            <a:r>
              <a:rPr lang="sk-SK" dirty="0" smtClean="0">
                <a:solidFill>
                  <a:schemeClr val="accent5">
                    <a:lumMod val="75000"/>
                  </a:schemeClr>
                </a:solidFill>
                <a:latin typeface="Comic Sans MS" pitchFamily="66" charset="0"/>
              </a:rPr>
              <a:t>9</a:t>
            </a:r>
            <a:r>
              <a:rPr lang="sk-SK" dirty="0" smtClean="0">
                <a:solidFill>
                  <a:schemeClr val="accent2"/>
                </a:solidFill>
                <a:latin typeface="Comic Sans MS" pitchFamily="66" charset="0"/>
              </a:rPr>
              <a:t>.1</a:t>
            </a:r>
            <a:r>
              <a:rPr lang="sk-SK" dirty="0" smtClean="0">
                <a:solidFill>
                  <a:schemeClr val="accent5">
                    <a:lumMod val="75000"/>
                  </a:schemeClr>
                </a:solidFill>
                <a:latin typeface="Comic Sans MS" pitchFamily="66" charset="0"/>
              </a:rPr>
              <a:t>9</a:t>
            </a:r>
            <a:r>
              <a:rPr lang="sk-SK" dirty="0" smtClean="0">
                <a:solidFill>
                  <a:srgbClr val="FF0000"/>
                </a:solidFill>
                <a:latin typeface="Comic Sans MS" pitchFamily="66" charset="0"/>
              </a:rPr>
              <a:t>1</a:t>
            </a:r>
            <a:r>
              <a:rPr lang="sk-SK" dirty="0" smtClean="0">
                <a:solidFill>
                  <a:srgbClr val="FFFF00"/>
                </a:solidFill>
                <a:latin typeface="Comic Sans MS" pitchFamily="66" charset="0"/>
              </a:rPr>
              <a:t>6 </a:t>
            </a:r>
            <a:r>
              <a:rPr lang="sk-SK" dirty="0" smtClean="0">
                <a:solidFill>
                  <a:srgbClr val="A1459D"/>
                </a:solidFill>
                <a:latin typeface="Comic Sans MS" pitchFamily="66" charset="0"/>
              </a:rPr>
              <a:t>v</a:t>
            </a:r>
            <a:r>
              <a:rPr lang="sk-SK" dirty="0" smtClean="0">
                <a:solidFill>
                  <a:schemeClr val="accent6"/>
                </a:solidFill>
                <a:latin typeface="Comic Sans MS" pitchFamily="66" charset="0"/>
              </a:rPr>
              <a:t> </a:t>
            </a:r>
            <a:r>
              <a:rPr lang="sk-SK" dirty="0" err="1" smtClean="0">
                <a:solidFill>
                  <a:schemeClr val="tx2">
                    <a:lumMod val="60000"/>
                    <a:lumOff val="40000"/>
                  </a:schemeClr>
                </a:solidFill>
                <a:latin typeface="Comic Sans MS" pitchFamily="66" charset="0"/>
              </a:rPr>
              <a:t>Llandafe</a:t>
            </a:r>
            <a:endParaRPr lang="sk-SK" dirty="0" smtClean="0">
              <a:solidFill>
                <a:schemeClr val="tx2">
                  <a:lumMod val="60000"/>
                  <a:lumOff val="40000"/>
                </a:schemeClr>
              </a:solidFill>
              <a:latin typeface="Comic Sans MS" pitchFamily="66" charset="0"/>
            </a:endParaRPr>
          </a:p>
          <a:p>
            <a:r>
              <a:rPr lang="sk-SK" dirty="0">
                <a:solidFill>
                  <a:schemeClr val="tx2">
                    <a:lumMod val="60000"/>
                    <a:lumOff val="40000"/>
                  </a:schemeClr>
                </a:solidFill>
                <a:latin typeface="Comic Sans MS" pitchFamily="66" charset="0"/>
              </a:rPr>
              <a:t>u</a:t>
            </a:r>
            <a:r>
              <a:rPr lang="sk-SK" dirty="0" smtClean="0">
                <a:solidFill>
                  <a:srgbClr val="FF0000"/>
                </a:solidFill>
                <a:latin typeface="Comic Sans MS" pitchFamily="66" charset="0"/>
              </a:rPr>
              <a:t>m</a:t>
            </a:r>
            <a:r>
              <a:rPr lang="sk-SK" dirty="0" smtClean="0">
                <a:latin typeface="Comic Sans MS" pitchFamily="66" charset="0"/>
              </a:rPr>
              <a:t>r</a:t>
            </a:r>
            <a:r>
              <a:rPr lang="sk-SK" dirty="0" smtClean="0">
                <a:solidFill>
                  <a:schemeClr val="accent5">
                    <a:lumMod val="75000"/>
                  </a:schemeClr>
                </a:solidFill>
                <a:latin typeface="Comic Sans MS" pitchFamily="66" charset="0"/>
              </a:rPr>
              <a:t>e</a:t>
            </a:r>
            <a:r>
              <a:rPr lang="sk-SK" dirty="0" smtClean="0">
                <a:solidFill>
                  <a:srgbClr val="8A0300"/>
                </a:solidFill>
                <a:latin typeface="Comic Sans MS" pitchFamily="66" charset="0"/>
              </a:rPr>
              <a:t>l </a:t>
            </a:r>
            <a:r>
              <a:rPr lang="sk-SK" dirty="0" smtClean="0">
                <a:solidFill>
                  <a:schemeClr val="accent2"/>
                </a:solidFill>
                <a:latin typeface="Comic Sans MS" pitchFamily="66" charset="0"/>
              </a:rPr>
              <a:t>2</a:t>
            </a:r>
            <a:r>
              <a:rPr lang="sk-SK" dirty="0" smtClean="0">
                <a:solidFill>
                  <a:schemeClr val="accent6">
                    <a:lumMod val="40000"/>
                    <a:lumOff val="60000"/>
                  </a:schemeClr>
                </a:solidFill>
                <a:latin typeface="Comic Sans MS" pitchFamily="66" charset="0"/>
              </a:rPr>
              <a:t>3.</a:t>
            </a:r>
            <a:r>
              <a:rPr lang="sk-SK" dirty="0" smtClean="0">
                <a:solidFill>
                  <a:schemeClr val="accent2"/>
                </a:solidFill>
                <a:latin typeface="Comic Sans MS" pitchFamily="66" charset="0"/>
              </a:rPr>
              <a:t>1</a:t>
            </a:r>
            <a:r>
              <a:rPr lang="sk-SK" dirty="0" smtClean="0">
                <a:solidFill>
                  <a:srgbClr val="3BFF3B"/>
                </a:solidFill>
                <a:latin typeface="Comic Sans MS" pitchFamily="66" charset="0"/>
              </a:rPr>
              <a:t>1</a:t>
            </a:r>
            <a:r>
              <a:rPr lang="sk-SK" dirty="0" smtClean="0">
                <a:solidFill>
                  <a:srgbClr val="375DFF"/>
                </a:solidFill>
                <a:latin typeface="Comic Sans MS" pitchFamily="66" charset="0"/>
              </a:rPr>
              <a:t>.</a:t>
            </a:r>
            <a:r>
              <a:rPr lang="sk-SK" dirty="0" smtClean="0">
                <a:solidFill>
                  <a:srgbClr val="FFFF00"/>
                </a:solidFill>
                <a:latin typeface="Comic Sans MS" pitchFamily="66" charset="0"/>
              </a:rPr>
              <a:t>1</a:t>
            </a:r>
            <a:r>
              <a:rPr lang="sk-SK" dirty="0" smtClean="0">
                <a:solidFill>
                  <a:srgbClr val="0070C0"/>
                </a:solidFill>
                <a:latin typeface="Comic Sans MS" pitchFamily="66" charset="0"/>
              </a:rPr>
              <a:t>9</a:t>
            </a:r>
            <a:r>
              <a:rPr lang="sk-SK" dirty="0" smtClean="0">
                <a:solidFill>
                  <a:srgbClr val="A1459D"/>
                </a:solidFill>
                <a:latin typeface="Comic Sans MS" pitchFamily="66" charset="0"/>
              </a:rPr>
              <a:t>9</a:t>
            </a:r>
            <a:r>
              <a:rPr lang="sk-SK" dirty="0" smtClean="0">
                <a:solidFill>
                  <a:schemeClr val="accent2">
                    <a:lumMod val="60000"/>
                    <a:lumOff val="40000"/>
                  </a:schemeClr>
                </a:solidFill>
                <a:latin typeface="Comic Sans MS" pitchFamily="66" charset="0"/>
              </a:rPr>
              <a:t>0</a:t>
            </a:r>
            <a:r>
              <a:rPr lang="sk-SK" dirty="0" smtClean="0"/>
              <a:t> </a:t>
            </a:r>
            <a:r>
              <a:rPr lang="sk-SK" dirty="0" smtClean="0">
                <a:solidFill>
                  <a:schemeClr val="accent6">
                    <a:lumMod val="75000"/>
                  </a:schemeClr>
                </a:solidFill>
                <a:latin typeface="Comic Sans MS" pitchFamily="66" charset="0"/>
              </a:rPr>
              <a:t>v </a:t>
            </a:r>
            <a:r>
              <a:rPr lang="sk-SK" dirty="0" err="1" smtClean="0">
                <a:solidFill>
                  <a:schemeClr val="accent5">
                    <a:lumMod val="75000"/>
                  </a:schemeClr>
                </a:solidFill>
                <a:latin typeface="Comic Sans MS" pitchFamily="66" charset="0"/>
              </a:rPr>
              <a:t>Great</a:t>
            </a:r>
            <a:r>
              <a:rPr lang="sk-SK" dirty="0" smtClean="0">
                <a:solidFill>
                  <a:schemeClr val="accent5">
                    <a:lumMod val="75000"/>
                  </a:schemeClr>
                </a:solidFill>
                <a:latin typeface="Comic Sans MS" pitchFamily="66" charset="0"/>
              </a:rPr>
              <a:t> </a:t>
            </a:r>
            <a:r>
              <a:rPr lang="sk-SK" dirty="0" err="1" smtClean="0">
                <a:solidFill>
                  <a:srgbClr val="A1459D"/>
                </a:solidFill>
                <a:latin typeface="Comic Sans MS" pitchFamily="66" charset="0"/>
              </a:rPr>
              <a:t>Missidene</a:t>
            </a:r>
            <a:endParaRPr lang="sk-SK" dirty="0" smtClean="0">
              <a:solidFill>
                <a:srgbClr val="A1459D"/>
              </a:solidFill>
              <a:latin typeface="Comic Sans MS" pitchFamily="66" charset="0"/>
            </a:endParaRPr>
          </a:p>
          <a:p>
            <a:r>
              <a:rPr lang="sk-SK" dirty="0"/>
              <a:t> </a:t>
            </a:r>
            <a:r>
              <a:rPr lang="sk-SK" dirty="0">
                <a:solidFill>
                  <a:srgbClr val="3BFF3B"/>
                </a:solidFill>
                <a:latin typeface="Comic Sans MS" pitchFamily="66" charset="0"/>
              </a:rPr>
              <a:t>bol britský </a:t>
            </a:r>
            <a:r>
              <a:rPr lang="sk-SK" dirty="0" smtClean="0">
                <a:solidFill>
                  <a:schemeClr val="accent6"/>
                </a:solidFill>
                <a:latin typeface="Comic Sans MS" pitchFamily="66" charset="0"/>
              </a:rPr>
              <a:t>spisovateľ</a:t>
            </a:r>
            <a:r>
              <a:rPr lang="sk-SK" dirty="0" smtClean="0">
                <a:solidFill>
                  <a:srgbClr val="3BFF3B"/>
                </a:solidFill>
                <a:latin typeface="Comic Sans MS" pitchFamily="66" charset="0"/>
              </a:rPr>
              <a:t>, </a:t>
            </a:r>
            <a:r>
              <a:rPr lang="sk-SK" dirty="0">
                <a:solidFill>
                  <a:srgbClr val="00B0F0"/>
                </a:solidFill>
                <a:latin typeface="Comic Sans MS" pitchFamily="66" charset="0"/>
              </a:rPr>
              <a:t>známy hlavne od roku </a:t>
            </a:r>
            <a:r>
              <a:rPr lang="sk-SK" dirty="0" smtClean="0">
                <a:solidFill>
                  <a:srgbClr val="00B0F0"/>
                </a:solidFill>
                <a:latin typeface="Comic Sans MS" pitchFamily="66" charset="0"/>
              </a:rPr>
              <a:t>1940 </a:t>
            </a:r>
            <a:r>
              <a:rPr lang="sk-SK" dirty="0">
                <a:solidFill>
                  <a:srgbClr val="00B0F0"/>
                </a:solidFill>
                <a:latin typeface="Comic Sans MS" pitchFamily="66" charset="0"/>
              </a:rPr>
              <a:t> tvorbou </a:t>
            </a:r>
            <a:r>
              <a:rPr lang="sk-SK" dirty="0">
                <a:solidFill>
                  <a:srgbClr val="3BFF3B"/>
                </a:solidFill>
                <a:latin typeface="Comic Sans MS" pitchFamily="66" charset="0"/>
              </a:rPr>
              <a:t>pre deti </a:t>
            </a:r>
            <a:r>
              <a:rPr lang="sk-SK" dirty="0">
                <a:solidFill>
                  <a:srgbClr val="FFFF00"/>
                </a:solidFill>
                <a:latin typeface="Comic Sans MS" pitchFamily="66" charset="0"/>
              </a:rPr>
              <a:t>i dospelých</a:t>
            </a:r>
            <a:r>
              <a:rPr lang="sk-SK" dirty="0">
                <a:solidFill>
                  <a:srgbClr val="3BFF3B"/>
                </a:solidFill>
                <a:latin typeface="Comic Sans MS" pitchFamily="66" charset="0"/>
              </a:rPr>
              <a:t>. </a:t>
            </a:r>
            <a:endParaRPr lang="sk-SK" dirty="0" smtClean="0">
              <a:solidFill>
                <a:srgbClr val="3BFF3B"/>
              </a:solidFill>
              <a:latin typeface="Comic Sans MS" pitchFamily="66" charset="0"/>
            </a:endParaRPr>
          </a:p>
          <a:p>
            <a:r>
              <a:rPr lang="sk-SK" dirty="0" smtClean="0">
                <a:solidFill>
                  <a:srgbClr val="A1459D"/>
                </a:solidFill>
                <a:latin typeface="Comic Sans MS" pitchFamily="66" charset="0"/>
              </a:rPr>
              <a:t>k </a:t>
            </a:r>
            <a:r>
              <a:rPr lang="sk-SK" dirty="0">
                <a:solidFill>
                  <a:srgbClr val="A1459D"/>
                </a:solidFill>
                <a:latin typeface="Comic Sans MS" pitchFamily="66" charset="0"/>
              </a:rPr>
              <a:t>jeho </a:t>
            </a:r>
            <a:r>
              <a:rPr lang="sk-SK" dirty="0">
                <a:solidFill>
                  <a:srgbClr val="FF0000"/>
                </a:solidFill>
                <a:latin typeface="Comic Sans MS" pitchFamily="66" charset="0"/>
              </a:rPr>
              <a:t>najznámejším</a:t>
            </a:r>
            <a:r>
              <a:rPr lang="sk-SK" dirty="0">
                <a:solidFill>
                  <a:srgbClr val="3BFF3B"/>
                </a:solidFill>
                <a:latin typeface="Comic Sans MS" pitchFamily="66" charset="0"/>
              </a:rPr>
              <a:t> dielam </a:t>
            </a:r>
            <a:r>
              <a:rPr lang="sk-SK" dirty="0">
                <a:solidFill>
                  <a:schemeClr val="accent6">
                    <a:lumMod val="75000"/>
                  </a:schemeClr>
                </a:solidFill>
                <a:latin typeface="Comic Sans MS" pitchFamily="66" charset="0"/>
              </a:rPr>
              <a:t>patrí "</a:t>
            </a:r>
            <a:r>
              <a:rPr lang="sk-SK" dirty="0" err="1">
                <a:solidFill>
                  <a:schemeClr val="accent6">
                    <a:lumMod val="75000"/>
                  </a:schemeClr>
                </a:solidFill>
                <a:latin typeface="Comic Sans MS" pitchFamily="66" charset="0"/>
              </a:rPr>
              <a:t>Charlie</a:t>
            </a:r>
            <a:r>
              <a:rPr lang="sk-SK" dirty="0">
                <a:solidFill>
                  <a:schemeClr val="accent6">
                    <a:lumMod val="75000"/>
                  </a:schemeClr>
                </a:solidFill>
                <a:latin typeface="Comic Sans MS" pitchFamily="66" charset="0"/>
              </a:rPr>
              <a:t> </a:t>
            </a:r>
            <a:r>
              <a:rPr lang="sk-SK" dirty="0">
                <a:solidFill>
                  <a:srgbClr val="3BFF3B"/>
                </a:solidFill>
                <a:latin typeface="Comic Sans MS" pitchFamily="66" charset="0"/>
              </a:rPr>
              <a:t>a </a:t>
            </a:r>
            <a:r>
              <a:rPr lang="sk-SK" dirty="0">
                <a:solidFill>
                  <a:srgbClr val="FFFF00"/>
                </a:solidFill>
                <a:latin typeface="Comic Sans MS" pitchFamily="66" charset="0"/>
              </a:rPr>
              <a:t>továreň</a:t>
            </a:r>
            <a:r>
              <a:rPr lang="sk-SK" dirty="0">
                <a:solidFill>
                  <a:srgbClr val="3BFF3B"/>
                </a:solidFill>
                <a:latin typeface="Comic Sans MS" pitchFamily="66" charset="0"/>
              </a:rPr>
              <a:t> na čokoládu" , "Matilda", "</a:t>
            </a:r>
            <a:r>
              <a:rPr lang="sk-SK" dirty="0">
                <a:solidFill>
                  <a:srgbClr val="375DFF"/>
                </a:solidFill>
                <a:latin typeface="Comic Sans MS" pitchFamily="66" charset="0"/>
              </a:rPr>
              <a:t>Čarodejnice</a:t>
            </a:r>
            <a:r>
              <a:rPr lang="sk-SK" dirty="0">
                <a:solidFill>
                  <a:srgbClr val="3BFF3B"/>
                </a:solidFill>
                <a:latin typeface="Comic Sans MS" pitchFamily="66" charset="0"/>
              </a:rPr>
              <a:t>" a "</a:t>
            </a:r>
            <a:r>
              <a:rPr lang="sk-SK" dirty="0">
                <a:solidFill>
                  <a:srgbClr val="A1459D"/>
                </a:solidFill>
                <a:latin typeface="Comic Sans MS" pitchFamily="66" charset="0"/>
              </a:rPr>
              <a:t>Jakub</a:t>
            </a:r>
            <a:r>
              <a:rPr lang="sk-SK" dirty="0">
                <a:solidFill>
                  <a:srgbClr val="3BFF3B"/>
                </a:solidFill>
                <a:latin typeface="Comic Sans MS" pitchFamily="66" charset="0"/>
              </a:rPr>
              <a:t> </a:t>
            </a:r>
            <a:r>
              <a:rPr lang="sk-SK" dirty="0">
                <a:solidFill>
                  <a:schemeClr val="accent1"/>
                </a:solidFill>
                <a:latin typeface="Comic Sans MS" pitchFamily="66" charset="0"/>
              </a:rPr>
              <a:t>a obrovská </a:t>
            </a:r>
            <a:r>
              <a:rPr lang="sk-SK" dirty="0" smtClean="0">
                <a:solidFill>
                  <a:srgbClr val="3BFF3B"/>
                </a:solidFill>
                <a:latin typeface="Comic Sans MS" pitchFamily="66" charset="0"/>
              </a:rPr>
              <a:t>broskyňa“</a:t>
            </a:r>
          </a:p>
        </p:txBody>
      </p:sp>
      <p:sp>
        <p:nvSpPr>
          <p:cNvPr id="4" name="Zástupný symbol obsahu 3"/>
          <p:cNvSpPr>
            <a:spLocks noGrp="1"/>
          </p:cNvSpPr>
          <p:nvPr>
            <p:ph sz="quarter" idx="2"/>
          </p:nvPr>
        </p:nvSpPr>
        <p:spPr/>
        <p:txBody>
          <a:bodyPr>
            <a:normAutofit fontScale="92500" lnSpcReduction="10000"/>
          </a:bodyPr>
          <a:lstStyle/>
          <a:p>
            <a:endParaRPr lang="sk-SK" dirty="0"/>
          </a:p>
        </p:txBody>
      </p:sp>
      <p:pic>
        <p:nvPicPr>
          <p:cNvPr id="1026" name="Picture 2" descr="C:\Users\Toshiba\Desktop\roald dahl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9039" y="1556791"/>
            <a:ext cx="2025409" cy="220776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oshiba\Desktop\roald_dahl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3780907"/>
            <a:ext cx="2592288" cy="24145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oshiba\Desktop\roald dahl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96258" y="1556791"/>
            <a:ext cx="2291965" cy="2207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7292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0000"/>
                </a:solidFill>
                <a:latin typeface="Comic Sans MS" pitchFamily="66" charset="0"/>
              </a:rPr>
              <a:t>TVORBA</a:t>
            </a:r>
            <a:r>
              <a:rPr lang="sk-SK" dirty="0" smtClean="0">
                <a:latin typeface="Comic Sans MS" pitchFamily="66" charset="0"/>
              </a:rPr>
              <a:t> </a:t>
            </a:r>
            <a:r>
              <a:rPr lang="sk-SK" dirty="0" smtClean="0">
                <a:solidFill>
                  <a:srgbClr val="FFFF00"/>
                </a:solidFill>
                <a:latin typeface="Comic Sans MS" pitchFamily="66" charset="0"/>
              </a:rPr>
              <a:t>PRE</a:t>
            </a:r>
            <a:r>
              <a:rPr lang="sk-SK" dirty="0" smtClean="0">
                <a:latin typeface="Comic Sans MS" pitchFamily="66" charset="0"/>
              </a:rPr>
              <a:t> </a:t>
            </a:r>
            <a:r>
              <a:rPr lang="sk-SK" dirty="0" smtClean="0">
                <a:solidFill>
                  <a:srgbClr val="92D050"/>
                </a:solidFill>
                <a:latin typeface="Comic Sans MS" pitchFamily="66" charset="0"/>
              </a:rPr>
              <a:t>DETI</a:t>
            </a:r>
            <a:endParaRPr lang="sk-SK" dirty="0">
              <a:solidFill>
                <a:srgbClr val="92D050"/>
              </a:solidFill>
              <a:latin typeface="Comic Sans MS" pitchFamily="66" charset="0"/>
            </a:endParaRPr>
          </a:p>
        </p:txBody>
      </p:sp>
      <p:sp>
        <p:nvSpPr>
          <p:cNvPr id="3" name="Zástupný symbol obsahu 2"/>
          <p:cNvSpPr>
            <a:spLocks noGrp="1"/>
          </p:cNvSpPr>
          <p:nvPr>
            <p:ph sz="quarter" idx="1"/>
          </p:nvPr>
        </p:nvSpPr>
        <p:spPr/>
        <p:txBody>
          <a:bodyPr>
            <a:noAutofit/>
          </a:bodyPr>
          <a:lstStyle/>
          <a:p>
            <a:pPr marL="0" indent="0">
              <a:buNone/>
            </a:pPr>
            <a:r>
              <a:rPr lang="sk-SK" sz="1600" dirty="0" smtClean="0">
                <a:solidFill>
                  <a:srgbClr val="FF0000"/>
                </a:solidFill>
                <a:latin typeface="Comic Sans MS" pitchFamily="66" charset="0"/>
              </a:rPr>
              <a:t>1961</a:t>
            </a:r>
            <a:r>
              <a:rPr lang="sk-SK" sz="1600" dirty="0">
                <a:solidFill>
                  <a:srgbClr val="FF0000"/>
                </a:solidFill>
                <a:latin typeface="Comic Sans MS" pitchFamily="66" charset="0"/>
              </a:rPr>
              <a:t> - </a:t>
            </a:r>
            <a:r>
              <a:rPr lang="sk-SK" sz="1600" i="1" dirty="0">
                <a:solidFill>
                  <a:srgbClr val="FF0000"/>
                </a:solidFill>
                <a:latin typeface="Comic Sans MS" pitchFamily="66" charset="0"/>
              </a:rPr>
              <a:t>Jakub a obrovská </a:t>
            </a:r>
            <a:r>
              <a:rPr lang="sk-SK" sz="1600" i="1" dirty="0" smtClean="0">
                <a:solidFill>
                  <a:srgbClr val="FF0000"/>
                </a:solidFill>
                <a:latin typeface="Comic Sans MS" pitchFamily="66" charset="0"/>
              </a:rPr>
              <a:t> broskyňa  </a:t>
            </a:r>
            <a:endParaRPr lang="sk-SK" sz="1600" dirty="0">
              <a:solidFill>
                <a:srgbClr val="FF0000"/>
              </a:solidFill>
              <a:latin typeface="Comic Sans MS" pitchFamily="66" charset="0"/>
            </a:endParaRPr>
          </a:p>
          <a:p>
            <a:pPr marL="0" indent="0">
              <a:buNone/>
            </a:pPr>
            <a:r>
              <a:rPr lang="sk-SK" sz="1600" dirty="0">
                <a:solidFill>
                  <a:srgbClr val="FF0000"/>
                </a:solidFill>
                <a:latin typeface="Comic Sans MS" pitchFamily="66" charset="0"/>
              </a:rPr>
              <a:t>1964 - </a:t>
            </a:r>
            <a:r>
              <a:rPr lang="sk-SK" sz="1600" i="1" dirty="0" err="1">
                <a:solidFill>
                  <a:srgbClr val="FF0000"/>
                </a:solidFill>
                <a:latin typeface="Comic Sans MS" pitchFamily="66" charset="0"/>
              </a:rPr>
              <a:t>Charlie</a:t>
            </a:r>
            <a:r>
              <a:rPr lang="sk-SK" sz="1600" i="1" dirty="0">
                <a:solidFill>
                  <a:srgbClr val="FF0000"/>
                </a:solidFill>
                <a:latin typeface="Comic Sans MS" pitchFamily="66" charset="0"/>
              </a:rPr>
              <a:t> a továreň na </a:t>
            </a:r>
            <a:r>
              <a:rPr lang="sk-SK" sz="1600" i="1" dirty="0" smtClean="0">
                <a:solidFill>
                  <a:srgbClr val="FF0000"/>
                </a:solidFill>
                <a:latin typeface="Comic Sans MS" pitchFamily="66" charset="0"/>
              </a:rPr>
              <a:t>čokoládu</a:t>
            </a:r>
            <a:endParaRPr lang="sk-SK" sz="1600" dirty="0">
              <a:solidFill>
                <a:srgbClr val="FF0000"/>
              </a:solidFill>
              <a:latin typeface="Comic Sans MS" pitchFamily="66" charset="0"/>
            </a:endParaRPr>
          </a:p>
          <a:p>
            <a:pPr marL="0" indent="0">
              <a:buNone/>
            </a:pPr>
            <a:r>
              <a:rPr lang="sk-SK" sz="1600" dirty="0">
                <a:solidFill>
                  <a:srgbClr val="FF0000"/>
                </a:solidFill>
                <a:latin typeface="Comic Sans MS" pitchFamily="66" charset="0"/>
              </a:rPr>
              <a:t>1970 - </a:t>
            </a:r>
            <a:r>
              <a:rPr lang="sk-SK" sz="1600" i="1" dirty="0">
                <a:solidFill>
                  <a:srgbClr val="FF0000"/>
                </a:solidFill>
                <a:latin typeface="Comic Sans MS" pitchFamily="66" charset="0"/>
              </a:rPr>
              <a:t>Fantastický pán Lišiak</a:t>
            </a:r>
            <a:endParaRPr lang="sk-SK" sz="1600" dirty="0">
              <a:solidFill>
                <a:srgbClr val="FF0000"/>
              </a:solidFill>
              <a:latin typeface="Comic Sans MS" pitchFamily="66" charset="0"/>
            </a:endParaRPr>
          </a:p>
          <a:p>
            <a:pPr marL="0" indent="0">
              <a:buNone/>
            </a:pPr>
            <a:r>
              <a:rPr lang="sk-SK" sz="1600" dirty="0">
                <a:solidFill>
                  <a:srgbClr val="FF0000"/>
                </a:solidFill>
                <a:latin typeface="Comic Sans MS" pitchFamily="66" charset="0"/>
              </a:rPr>
              <a:t>1973 - </a:t>
            </a:r>
            <a:r>
              <a:rPr lang="sk-SK" sz="1600" i="1" dirty="0" err="1">
                <a:solidFill>
                  <a:srgbClr val="FF0000"/>
                </a:solidFill>
                <a:latin typeface="Comic Sans MS" pitchFamily="66" charset="0"/>
              </a:rPr>
              <a:t>Charlie</a:t>
            </a:r>
            <a:r>
              <a:rPr lang="sk-SK" sz="1600" i="1" dirty="0">
                <a:solidFill>
                  <a:srgbClr val="FF0000"/>
                </a:solidFill>
                <a:latin typeface="Comic Sans MS" pitchFamily="66" charset="0"/>
              </a:rPr>
              <a:t> a veľký sklený </a:t>
            </a:r>
            <a:r>
              <a:rPr lang="sk-SK" sz="1600" i="1" dirty="0" smtClean="0">
                <a:solidFill>
                  <a:srgbClr val="FF0000"/>
                </a:solidFill>
                <a:latin typeface="Comic Sans MS" pitchFamily="66" charset="0"/>
              </a:rPr>
              <a:t>výťah</a:t>
            </a:r>
          </a:p>
          <a:p>
            <a:pPr marL="0" indent="0">
              <a:buNone/>
            </a:pPr>
            <a:r>
              <a:rPr lang="sk-SK" sz="1600" dirty="0" smtClean="0">
                <a:solidFill>
                  <a:srgbClr val="FF0000"/>
                </a:solidFill>
                <a:latin typeface="Comic Sans MS" pitchFamily="66" charset="0"/>
              </a:rPr>
              <a:t>1980</a:t>
            </a:r>
            <a:r>
              <a:rPr lang="sk-SK" sz="1600" dirty="0">
                <a:solidFill>
                  <a:srgbClr val="FF0000"/>
                </a:solidFill>
                <a:latin typeface="Comic Sans MS" pitchFamily="66" charset="0"/>
              </a:rPr>
              <a:t> - </a:t>
            </a:r>
            <a:r>
              <a:rPr lang="sk-SK" sz="1600" i="1" dirty="0" err="1">
                <a:solidFill>
                  <a:srgbClr val="FF0000"/>
                </a:solidFill>
                <a:latin typeface="Comic Sans MS" pitchFamily="66" charset="0"/>
              </a:rPr>
              <a:t>Hastrošovci</a:t>
            </a:r>
            <a:r>
              <a:rPr lang="sk-SK" sz="1600" dirty="0">
                <a:solidFill>
                  <a:srgbClr val="FF0000"/>
                </a:solidFill>
                <a:latin typeface="Comic Sans MS" pitchFamily="66" charset="0"/>
              </a:rPr>
              <a:t> </a:t>
            </a:r>
            <a:r>
              <a:rPr lang="sk-SK" sz="1600" dirty="0" smtClean="0">
                <a:solidFill>
                  <a:srgbClr val="FF0000"/>
                </a:solidFill>
                <a:latin typeface="Comic Sans MS" pitchFamily="66" charset="0"/>
              </a:rPr>
              <a:t> (</a:t>
            </a:r>
            <a:r>
              <a:rPr lang="sk-SK" sz="1600" dirty="0" err="1">
                <a:solidFill>
                  <a:srgbClr val="FF0000"/>
                </a:solidFill>
                <a:latin typeface="Comic Sans MS" pitchFamily="66" charset="0"/>
              </a:rPr>
              <a:t>The</a:t>
            </a:r>
            <a:r>
              <a:rPr lang="sk-SK" sz="1600" dirty="0">
                <a:solidFill>
                  <a:srgbClr val="FF0000"/>
                </a:solidFill>
                <a:latin typeface="Comic Sans MS" pitchFamily="66" charset="0"/>
              </a:rPr>
              <a:t> </a:t>
            </a:r>
            <a:r>
              <a:rPr lang="sk-SK" sz="1600" dirty="0" err="1">
                <a:solidFill>
                  <a:srgbClr val="FF0000"/>
                </a:solidFill>
                <a:latin typeface="Comic Sans MS" pitchFamily="66" charset="0"/>
              </a:rPr>
              <a:t>Twits</a:t>
            </a:r>
            <a:r>
              <a:rPr lang="sk-SK" sz="1600" dirty="0">
                <a:solidFill>
                  <a:srgbClr val="FF0000"/>
                </a:solidFill>
                <a:latin typeface="Comic Sans MS" pitchFamily="66" charset="0"/>
              </a:rPr>
              <a:t>)</a:t>
            </a:r>
          </a:p>
          <a:p>
            <a:pPr marL="0" indent="0">
              <a:buNone/>
            </a:pPr>
            <a:r>
              <a:rPr lang="sk-SK" sz="1600" dirty="0" smtClean="0">
                <a:solidFill>
                  <a:srgbClr val="FF0000"/>
                </a:solidFill>
                <a:latin typeface="Comic Sans MS" pitchFamily="66" charset="0"/>
              </a:rPr>
              <a:t>1981-</a:t>
            </a:r>
            <a:r>
              <a:rPr lang="sk-SK" sz="1600" dirty="0">
                <a:solidFill>
                  <a:srgbClr val="FF0000"/>
                </a:solidFill>
                <a:latin typeface="Comic Sans MS" pitchFamily="66" charset="0"/>
              </a:rPr>
              <a:t> </a:t>
            </a:r>
            <a:r>
              <a:rPr lang="sk-SK" sz="1600" i="1" dirty="0">
                <a:solidFill>
                  <a:srgbClr val="FF0000"/>
                </a:solidFill>
                <a:latin typeface="Comic Sans MS" pitchFamily="66" charset="0"/>
              </a:rPr>
              <a:t>Jurov zázračný liek</a:t>
            </a:r>
            <a:endParaRPr lang="sk-SK" sz="1600" dirty="0">
              <a:solidFill>
                <a:srgbClr val="FF0000"/>
              </a:solidFill>
              <a:latin typeface="Comic Sans MS" pitchFamily="66" charset="0"/>
            </a:endParaRPr>
          </a:p>
          <a:p>
            <a:pPr marL="0" indent="0">
              <a:buNone/>
            </a:pPr>
            <a:r>
              <a:rPr lang="sk-SK" sz="1600" dirty="0" smtClean="0">
                <a:solidFill>
                  <a:srgbClr val="FF0000"/>
                </a:solidFill>
                <a:latin typeface="Comic Sans MS" pitchFamily="66" charset="0"/>
              </a:rPr>
              <a:t>1983-</a:t>
            </a:r>
            <a:r>
              <a:rPr lang="sk-SK" sz="1600" dirty="0">
                <a:solidFill>
                  <a:srgbClr val="FF0000"/>
                </a:solidFill>
                <a:latin typeface="Comic Sans MS" pitchFamily="66" charset="0"/>
              </a:rPr>
              <a:t> </a:t>
            </a:r>
            <a:r>
              <a:rPr lang="sk-SK" sz="1600" i="1" dirty="0">
                <a:solidFill>
                  <a:srgbClr val="FF0000"/>
                </a:solidFill>
                <a:latin typeface="Comic Sans MS" pitchFamily="66" charset="0"/>
              </a:rPr>
              <a:t>Čarodejnice</a:t>
            </a:r>
            <a:endParaRPr lang="sk-SK" sz="1600" dirty="0">
              <a:solidFill>
                <a:srgbClr val="FF0000"/>
              </a:solidFill>
              <a:latin typeface="Comic Sans MS" pitchFamily="66" charset="0"/>
            </a:endParaRPr>
          </a:p>
          <a:p>
            <a:pPr marL="0" indent="0">
              <a:buNone/>
            </a:pPr>
            <a:r>
              <a:rPr lang="sk-SK" sz="1600" dirty="0" smtClean="0">
                <a:solidFill>
                  <a:srgbClr val="FF0000"/>
                </a:solidFill>
                <a:latin typeface="Comic Sans MS" pitchFamily="66" charset="0"/>
              </a:rPr>
              <a:t>1982-</a:t>
            </a:r>
            <a:r>
              <a:rPr lang="sk-SK" sz="1600" dirty="0">
                <a:solidFill>
                  <a:srgbClr val="FF0000"/>
                </a:solidFill>
                <a:latin typeface="Comic Sans MS" pitchFamily="66" charset="0"/>
              </a:rPr>
              <a:t> </a:t>
            </a:r>
            <a:r>
              <a:rPr lang="sk-SK" sz="1600" i="1" dirty="0" err="1">
                <a:solidFill>
                  <a:srgbClr val="FF0000"/>
                </a:solidFill>
                <a:latin typeface="Comic Sans MS" pitchFamily="66" charset="0"/>
              </a:rPr>
              <a:t>Kamoš</a:t>
            </a:r>
            <a:r>
              <a:rPr lang="sk-SK" sz="1600" i="1" dirty="0">
                <a:solidFill>
                  <a:srgbClr val="FF0000"/>
                </a:solidFill>
                <a:latin typeface="Comic Sans MS" pitchFamily="66" charset="0"/>
              </a:rPr>
              <a:t> </a:t>
            </a:r>
            <a:r>
              <a:rPr lang="sk-SK" sz="1600" i="1" dirty="0" smtClean="0">
                <a:solidFill>
                  <a:srgbClr val="FF0000"/>
                </a:solidFill>
                <a:latin typeface="Comic Sans MS" pitchFamily="66" charset="0"/>
              </a:rPr>
              <a:t> obor</a:t>
            </a:r>
            <a:r>
              <a:rPr lang="sk-SK" sz="1600" dirty="0">
                <a:solidFill>
                  <a:srgbClr val="FF0000"/>
                </a:solidFill>
                <a:latin typeface="Comic Sans MS" pitchFamily="66" charset="0"/>
              </a:rPr>
              <a:t> </a:t>
            </a:r>
            <a:r>
              <a:rPr lang="sk-SK" sz="1600" dirty="0" smtClean="0">
                <a:solidFill>
                  <a:srgbClr val="FF0000"/>
                </a:solidFill>
                <a:latin typeface="Comic Sans MS" pitchFamily="66" charset="0"/>
              </a:rPr>
              <a:t> (</a:t>
            </a:r>
            <a:r>
              <a:rPr lang="sk-SK" sz="1600" dirty="0" err="1">
                <a:solidFill>
                  <a:srgbClr val="FF0000"/>
                </a:solidFill>
                <a:latin typeface="Comic Sans MS" pitchFamily="66" charset="0"/>
              </a:rPr>
              <a:t>The</a:t>
            </a:r>
            <a:r>
              <a:rPr lang="sk-SK" sz="1600" dirty="0">
                <a:solidFill>
                  <a:srgbClr val="FF0000"/>
                </a:solidFill>
                <a:latin typeface="Comic Sans MS" pitchFamily="66" charset="0"/>
              </a:rPr>
              <a:t> BFG)</a:t>
            </a:r>
          </a:p>
          <a:p>
            <a:pPr marL="0" indent="0">
              <a:buNone/>
            </a:pPr>
            <a:r>
              <a:rPr lang="sk-SK" sz="1600" dirty="0">
                <a:solidFill>
                  <a:srgbClr val="FF0000"/>
                </a:solidFill>
                <a:latin typeface="Comic Sans MS" pitchFamily="66" charset="0"/>
              </a:rPr>
              <a:t>1985 - </a:t>
            </a:r>
            <a:r>
              <a:rPr lang="sk-SK" sz="1600" i="1" dirty="0">
                <a:solidFill>
                  <a:srgbClr val="FF0000"/>
                </a:solidFill>
                <a:latin typeface="Comic Sans MS" pitchFamily="66" charset="0"/>
              </a:rPr>
              <a:t>Žirafa, </a:t>
            </a:r>
            <a:r>
              <a:rPr lang="sk-SK" sz="1600" i="1" dirty="0" err="1">
                <a:solidFill>
                  <a:srgbClr val="FF0000"/>
                </a:solidFill>
                <a:latin typeface="Comic Sans MS" pitchFamily="66" charset="0"/>
              </a:rPr>
              <a:t>Pelly</a:t>
            </a:r>
            <a:r>
              <a:rPr lang="sk-SK" sz="1600" i="1" dirty="0">
                <a:solidFill>
                  <a:srgbClr val="FF0000"/>
                </a:solidFill>
                <a:latin typeface="Comic Sans MS" pitchFamily="66" charset="0"/>
              </a:rPr>
              <a:t> a ja</a:t>
            </a:r>
            <a:endParaRPr lang="sk-SK" sz="1600" dirty="0">
              <a:solidFill>
                <a:srgbClr val="FF0000"/>
              </a:solidFill>
              <a:latin typeface="Comic Sans MS" pitchFamily="66" charset="0"/>
            </a:endParaRPr>
          </a:p>
          <a:p>
            <a:pPr marL="0" indent="0">
              <a:buNone/>
            </a:pPr>
            <a:r>
              <a:rPr lang="sk-SK" sz="1600" dirty="0">
                <a:solidFill>
                  <a:srgbClr val="FF0000"/>
                </a:solidFill>
                <a:latin typeface="Comic Sans MS" pitchFamily="66" charset="0"/>
              </a:rPr>
              <a:t>1988 - </a:t>
            </a:r>
            <a:r>
              <a:rPr lang="sk-SK" sz="1600" i="1" dirty="0">
                <a:solidFill>
                  <a:srgbClr val="FF0000"/>
                </a:solidFill>
                <a:latin typeface="Comic Sans MS" pitchFamily="66" charset="0"/>
              </a:rPr>
              <a:t>Matilda</a:t>
            </a:r>
            <a:endParaRPr lang="sk-SK" sz="1600" dirty="0">
              <a:solidFill>
                <a:srgbClr val="FF0000"/>
              </a:solidFill>
              <a:latin typeface="Comic Sans MS" pitchFamily="66" charset="0"/>
            </a:endParaRPr>
          </a:p>
          <a:p>
            <a:pPr marL="0" indent="0">
              <a:buNone/>
            </a:pPr>
            <a:r>
              <a:rPr lang="sk-SK" sz="1600" dirty="0">
                <a:solidFill>
                  <a:srgbClr val="FF0000"/>
                </a:solidFill>
                <a:latin typeface="Comic Sans MS" pitchFamily="66" charset="0"/>
              </a:rPr>
              <a:t>1989 - </a:t>
            </a:r>
            <a:r>
              <a:rPr lang="sk-SK" sz="1600" i="1" dirty="0" err="1" smtClean="0">
                <a:solidFill>
                  <a:srgbClr val="FF0000"/>
                </a:solidFill>
                <a:latin typeface="Comic Sans MS" pitchFamily="66" charset="0"/>
              </a:rPr>
              <a:t>Akčantyrok</a:t>
            </a:r>
            <a:endParaRPr lang="sk-SK" sz="1600" dirty="0">
              <a:solidFill>
                <a:srgbClr val="FF0000"/>
              </a:solidFill>
              <a:latin typeface="Comic Sans MS" pitchFamily="66" charset="0"/>
            </a:endParaRPr>
          </a:p>
        </p:txBody>
      </p:sp>
      <p:sp>
        <p:nvSpPr>
          <p:cNvPr id="4" name="Zástupný symbol obsahu 3"/>
          <p:cNvSpPr>
            <a:spLocks noGrp="1"/>
          </p:cNvSpPr>
          <p:nvPr>
            <p:ph sz="quarter" idx="2"/>
          </p:nvPr>
        </p:nvSpPr>
        <p:spPr/>
        <p:txBody>
          <a:bodyPr>
            <a:normAutofit/>
          </a:bodyPr>
          <a:lstStyle/>
          <a:p>
            <a:endParaRPr lang="sk-SK" dirty="0"/>
          </a:p>
        </p:txBody>
      </p:sp>
      <p:pic>
        <p:nvPicPr>
          <p:cNvPr id="2050" name="Picture 2" descr="C:\Users\Toshiba\Desktop\juro. 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175808"/>
            <a:ext cx="1791642" cy="208457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oshiba\Desktop\adssdsdesd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5402" y="1107637"/>
            <a:ext cx="1940973" cy="212189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Toshiba\Desktop\gdhhkjhj.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3260382"/>
            <a:ext cx="1803442" cy="290492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Toshiba\Desktop\dfdffffmattt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891" y="3257710"/>
            <a:ext cx="1995494" cy="2907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0122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chemeClr val="accent6">
                    <a:lumMod val="75000"/>
                  </a:schemeClr>
                </a:solidFill>
                <a:latin typeface="Comic Sans MS" pitchFamily="66" charset="0"/>
              </a:rPr>
              <a:t>CITÁTY</a:t>
            </a:r>
            <a:r>
              <a:rPr lang="sk-SK" dirty="0" smtClean="0">
                <a:latin typeface="Comic Sans MS" pitchFamily="66" charset="0"/>
              </a:rPr>
              <a:t> </a:t>
            </a:r>
            <a:r>
              <a:rPr lang="sk-SK" dirty="0" smtClean="0">
                <a:solidFill>
                  <a:schemeClr val="accent2">
                    <a:lumMod val="75000"/>
                  </a:schemeClr>
                </a:solidFill>
                <a:latin typeface="Comic Sans MS" pitchFamily="66" charset="0"/>
              </a:rPr>
              <a:t>A </a:t>
            </a:r>
            <a:r>
              <a:rPr lang="sk-SK" dirty="0" smtClean="0">
                <a:solidFill>
                  <a:srgbClr val="C00000"/>
                </a:solidFill>
                <a:latin typeface="Comic Sans MS" pitchFamily="66" charset="0"/>
              </a:rPr>
              <a:t>VÝROKY</a:t>
            </a:r>
            <a:endParaRPr lang="sk-SK" dirty="0">
              <a:solidFill>
                <a:srgbClr val="C00000"/>
              </a:solidFill>
              <a:latin typeface="Comic Sans MS" pitchFamily="66" charset="0"/>
            </a:endParaRPr>
          </a:p>
        </p:txBody>
      </p:sp>
      <p:sp>
        <p:nvSpPr>
          <p:cNvPr id="3" name="Zástupný symbol obsahu 2"/>
          <p:cNvSpPr>
            <a:spLocks noGrp="1"/>
          </p:cNvSpPr>
          <p:nvPr>
            <p:ph sz="quarter" idx="1"/>
          </p:nvPr>
        </p:nvSpPr>
        <p:spPr/>
        <p:txBody>
          <a:bodyPr>
            <a:normAutofit fontScale="85000" lnSpcReduction="20000"/>
          </a:bodyPr>
          <a:lstStyle/>
          <a:p>
            <a:pPr marL="0" indent="0">
              <a:buNone/>
            </a:pPr>
            <a:r>
              <a:rPr lang="en-US" dirty="0">
                <a:solidFill>
                  <a:schemeClr val="accent2">
                    <a:lumMod val="75000"/>
                  </a:schemeClr>
                </a:solidFill>
              </a:rPr>
              <a:t>“</a:t>
            </a:r>
            <a:r>
              <a:rPr lang="en-US" dirty="0">
                <a:solidFill>
                  <a:schemeClr val="accent2">
                    <a:lumMod val="75000"/>
                  </a:schemeClr>
                </a:solidFill>
                <a:latin typeface="Comic Sans MS" pitchFamily="66" charset="0"/>
              </a:rPr>
              <a:t>If you have good thoughts they will shine out of your face like sunbeams and you will always look lovely.” </a:t>
            </a:r>
          </a:p>
          <a:p>
            <a:pPr marL="0" indent="0">
              <a:buNone/>
            </a:pPr>
            <a:r>
              <a:rPr lang="sk-SK" dirty="0" smtClean="0">
                <a:solidFill>
                  <a:schemeClr val="accent2">
                    <a:lumMod val="75000"/>
                  </a:schemeClr>
                </a:solidFill>
                <a:latin typeface="Comic Sans MS" pitchFamily="66" charset="0"/>
              </a:rPr>
              <a:t>-</a:t>
            </a:r>
            <a:r>
              <a:rPr lang="sk-SK" dirty="0">
                <a:solidFill>
                  <a:schemeClr val="accent2">
                    <a:lumMod val="75000"/>
                  </a:schemeClr>
                </a:solidFill>
                <a:latin typeface="Comic Sans MS" pitchFamily="66" charset="0"/>
              </a:rPr>
              <a:t> </a:t>
            </a:r>
            <a:r>
              <a:rPr lang="en-US" dirty="0">
                <a:solidFill>
                  <a:schemeClr val="accent2">
                    <a:lumMod val="75000"/>
                  </a:schemeClr>
                </a:solidFill>
                <a:latin typeface="Comic Sans MS" pitchFamily="66" charset="0"/>
              </a:rPr>
              <a:t> </a:t>
            </a:r>
          </a:p>
          <a:p>
            <a:pPr marL="0" indent="0">
              <a:buNone/>
            </a:pPr>
            <a:r>
              <a:rPr lang="sk-SK" dirty="0" smtClean="0">
                <a:solidFill>
                  <a:srgbClr val="FFFF00"/>
                </a:solidFill>
                <a:latin typeface="Comic Sans MS" pitchFamily="66" charset="0"/>
              </a:rPr>
              <a:t>"Ak máte dobré myšlienky, budú žiariť z vašej tváre, ako slnečné lúče a budete vždy vyzerať milo."</a:t>
            </a:r>
            <a:endParaRPr lang="sk-SK" dirty="0">
              <a:solidFill>
                <a:srgbClr val="FFFF00"/>
              </a:solidFill>
              <a:latin typeface="Comic Sans MS" pitchFamily="66" charset="0"/>
            </a:endParaRPr>
          </a:p>
        </p:txBody>
      </p:sp>
      <p:sp>
        <p:nvSpPr>
          <p:cNvPr id="4" name="Zástupný symbol obsahu 3"/>
          <p:cNvSpPr>
            <a:spLocks noGrp="1"/>
          </p:cNvSpPr>
          <p:nvPr>
            <p:ph sz="quarter" idx="2"/>
          </p:nvPr>
        </p:nvSpPr>
        <p:spPr/>
        <p:txBody>
          <a:bodyPr>
            <a:normAutofit fontScale="85000" lnSpcReduction="20000"/>
          </a:bodyPr>
          <a:lstStyle/>
          <a:p>
            <a:r>
              <a:rPr lang="en-US" dirty="0" smtClean="0">
                <a:solidFill>
                  <a:srgbClr val="3BFF3B"/>
                </a:solidFill>
                <a:latin typeface="Comic Sans MS" pitchFamily="66" charset="0"/>
              </a:rPr>
              <a:t>“And above all, watch with glittering eyes the whole world around you because the greatest secrets are always hidden in the most unlikely places. Those who don't believe in magic will never find it.”</a:t>
            </a:r>
            <a:endParaRPr lang="sk-SK" dirty="0" smtClean="0">
              <a:solidFill>
                <a:srgbClr val="3BFF3B"/>
              </a:solidFill>
              <a:latin typeface="Comic Sans MS" pitchFamily="66" charset="0"/>
            </a:endParaRPr>
          </a:p>
          <a:p>
            <a:r>
              <a:rPr lang="sk-SK" dirty="0" smtClean="0">
                <a:solidFill>
                  <a:srgbClr val="A1459D"/>
                </a:solidFill>
                <a:latin typeface="Comic Sans MS" pitchFamily="66" charset="0"/>
              </a:rPr>
              <a:t>"A predovšetkým, pozorujte so žiariacimi očami svet okolo seba, pretože najväčšie tajomstvá sú vždy skryté na tých nepravdepodobnejších miestach. Tí, ktorí neveria na kúzla, ich nikdy nemôžu nájsť. </a:t>
            </a:r>
            <a:r>
              <a:rPr lang="sk-SK" dirty="0" smtClean="0">
                <a:solidFill>
                  <a:srgbClr val="A1459D"/>
                </a:solidFill>
              </a:rPr>
              <a:t>"</a:t>
            </a:r>
            <a:endParaRPr lang="sk-SK" dirty="0">
              <a:solidFill>
                <a:srgbClr val="A1459D"/>
              </a:solidFill>
            </a:endParaRPr>
          </a:p>
        </p:txBody>
      </p:sp>
      <p:pic>
        <p:nvPicPr>
          <p:cNvPr id="3076" name="Picture 4" descr="C:\Users\Toshiba\Desktop\smajl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005064"/>
            <a:ext cx="4320480"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33454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smtClean="0">
                <a:solidFill>
                  <a:srgbClr val="FFC000"/>
                </a:solidFill>
                <a:latin typeface="Comic Sans MS" pitchFamily="66" charset="0"/>
              </a:rPr>
              <a:t>Ď</a:t>
            </a:r>
            <a:r>
              <a:rPr lang="sk-SK" dirty="0" smtClean="0">
                <a:solidFill>
                  <a:schemeClr val="tx2">
                    <a:lumMod val="75000"/>
                  </a:schemeClr>
                </a:solidFill>
                <a:latin typeface="Comic Sans MS" pitchFamily="66" charset="0"/>
              </a:rPr>
              <a:t>A</a:t>
            </a:r>
            <a:r>
              <a:rPr lang="sk-SK" dirty="0" smtClean="0">
                <a:solidFill>
                  <a:srgbClr val="002060"/>
                </a:solidFill>
                <a:latin typeface="Comic Sans MS" pitchFamily="66" charset="0"/>
              </a:rPr>
              <a:t>K</a:t>
            </a:r>
            <a:r>
              <a:rPr lang="sk-SK" dirty="0" smtClean="0">
                <a:solidFill>
                  <a:srgbClr val="C00000"/>
                </a:solidFill>
                <a:latin typeface="Comic Sans MS" pitchFamily="66" charset="0"/>
              </a:rPr>
              <a:t>UJ</a:t>
            </a:r>
            <a:r>
              <a:rPr lang="sk-SK" dirty="0" smtClean="0">
                <a:solidFill>
                  <a:srgbClr val="FFFF00"/>
                </a:solidFill>
                <a:latin typeface="Comic Sans MS" pitchFamily="66" charset="0"/>
              </a:rPr>
              <a:t>EM</a:t>
            </a:r>
            <a:r>
              <a:rPr lang="sk-SK" dirty="0" smtClean="0">
                <a:latin typeface="Comic Sans MS" pitchFamily="66" charset="0"/>
              </a:rPr>
              <a:t> </a:t>
            </a:r>
            <a:r>
              <a:rPr lang="sk-SK" dirty="0" smtClean="0">
                <a:solidFill>
                  <a:schemeClr val="accent6">
                    <a:lumMod val="60000"/>
                    <a:lumOff val="40000"/>
                  </a:schemeClr>
                </a:solidFill>
                <a:latin typeface="Comic Sans MS" pitchFamily="66" charset="0"/>
              </a:rPr>
              <a:t>ZA</a:t>
            </a:r>
            <a:r>
              <a:rPr lang="sk-SK" dirty="0" smtClean="0">
                <a:latin typeface="Comic Sans MS" pitchFamily="66" charset="0"/>
              </a:rPr>
              <a:t> </a:t>
            </a:r>
            <a:r>
              <a:rPr lang="sk-SK" dirty="0" smtClean="0">
                <a:solidFill>
                  <a:srgbClr val="FFFF00"/>
                </a:solidFill>
                <a:latin typeface="Comic Sans MS" pitchFamily="66" charset="0"/>
              </a:rPr>
              <a:t>POZORNOSŤ</a:t>
            </a:r>
            <a:endParaRPr lang="sk-SK" dirty="0">
              <a:solidFill>
                <a:srgbClr val="FFFF00"/>
              </a:solidFill>
              <a:latin typeface="Comic Sans MS" pitchFamily="66" charset="0"/>
            </a:endParaRPr>
          </a:p>
        </p:txBody>
      </p:sp>
      <p:sp>
        <p:nvSpPr>
          <p:cNvPr id="3" name="Zástupný symbol obsahu 2"/>
          <p:cNvSpPr>
            <a:spLocks noGrp="1"/>
          </p:cNvSpPr>
          <p:nvPr>
            <p:ph sz="quarter" idx="1"/>
          </p:nvPr>
        </p:nvSpPr>
        <p:spPr/>
        <p:txBody>
          <a:bodyPr/>
          <a:lstStyle/>
          <a:p>
            <a:endParaRPr lang="sk-SK"/>
          </a:p>
        </p:txBody>
      </p:sp>
      <p:pic>
        <p:nvPicPr>
          <p:cNvPr id="4098" name="Picture 2" descr="C:\Users\Toshiba\Desktop\dakujem za pozornost.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8352928" cy="52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764567"/>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dobené">
  <a:themeElements>
    <a:clrScheme name="Zdoben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Zdoben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Zdoben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TotalTime>
  <Words>123</Words>
  <Application>Microsoft Office PowerPoint</Application>
  <PresentationFormat>Prezentácia na obrazovke (4:3)</PresentationFormat>
  <Paragraphs>27</Paragraphs>
  <Slides>5</Slides>
  <Notes>0</Notes>
  <HiddenSlides>0</HiddenSlides>
  <MMClips>0</MMClips>
  <ScaleCrop>false</ScaleCrop>
  <HeadingPairs>
    <vt:vector size="4" baseType="variant">
      <vt:variant>
        <vt:lpstr>Motív</vt:lpstr>
      </vt:variant>
      <vt:variant>
        <vt:i4>1</vt:i4>
      </vt:variant>
      <vt:variant>
        <vt:lpstr>Nadpisy snímok</vt:lpstr>
      </vt:variant>
      <vt:variant>
        <vt:i4>5</vt:i4>
      </vt:variant>
    </vt:vector>
  </HeadingPairs>
  <TitlesOfParts>
    <vt:vector size="6" baseType="lpstr">
      <vt:lpstr>Zdobené</vt:lpstr>
      <vt:lpstr>ROALD  DAHL </vt:lpstr>
      <vt:lpstr>O ŇOM</vt:lpstr>
      <vt:lpstr>TVORBA PRE DETI</vt:lpstr>
      <vt:lpstr>CITÁTY A VÝROKY</vt:lpstr>
      <vt:lpstr>ĎAKUJEM ZA POZORNOSŤ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ROALD  DAHL</dc:title>
  <dc:creator>Toshiba</dc:creator>
  <cp:lastModifiedBy>Toshiba</cp:lastModifiedBy>
  <cp:revision>10</cp:revision>
  <dcterms:created xsi:type="dcterms:W3CDTF">2017-01-17T17:45:37Z</dcterms:created>
  <dcterms:modified xsi:type="dcterms:W3CDTF">2017-01-17T19:13:35Z</dcterms:modified>
</cp:coreProperties>
</file>